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404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06.05.2017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06.05.2017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06.05.2017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06.05.2017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06.05.2017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06.05.2017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06.05.2017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06.05.2017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06.05.2017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06.05.2017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06.05.2017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06.05.2017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06.05.2017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19103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Пк</cp:lastModifiedBy>
  <cp:revision>1451</cp:revision>
  <dcterms:modified xsi:type="dcterms:W3CDTF">2017-05-06T05:48:29Z</dcterms:modified>
</cp:coreProperties>
</file>